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media/media2.wav" ContentType="video/unknown"/>
  <Override PartName="/ppt/media/media3.mp3" ContentType="video/unknown"/>
  <Override PartName="/ppt/media/media4.mp4" ContentType="video/unknown"/>
  <Override PartName="/ppt/media/media5.mp4" ContentType="video/unknown"/>
  <Override PartName="/ppt/media/media6.mp4" ContentType="video/unknown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media1.mp4>
</file>

<file path=ppt/media/media2.wav>
</file>

<file path=ppt/media/media3.mp3>
</file>

<file path=ppt/media/media4.mp4>
</file>

<file path=ppt/media/media5.mp4>
</file>

<file path=ppt/media/media6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wav"/><Relationship Id="rId3" Type="http://schemas.openxmlformats.org/officeDocument/2006/relationships/video" Target="../media/media2.wav"/><Relationship Id="rId4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My Media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channels4_banner.jpg</a:t>
            </a:r>
          </a:p>
        </p:txBody>
      </p:sp>
      <p:pic>
        <p:nvPicPr>
          <p:cNvPr id="3" name="Picture 2" descr="channels4_bann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file_example_MP4_480_1_5MG.mp4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pokeLegand.png</a:t>
            </a:r>
          </a:p>
        </p:txBody>
      </p:sp>
      <p:pic>
        <p:nvPicPr>
          <p:cNvPr id="3" name="Picture 2" descr="pokeLega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sample.wav</a:t>
            </a:r>
          </a:p>
        </p:txBody>
      </p:sp>
      <p:pic>
        <p:nvPicPr>
          <p:cNvPr id="3" name="sample.wa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sample2.mp3</a:t>
            </a:r>
          </a:p>
        </p:txBody>
      </p:sp>
      <p:pic>
        <p:nvPicPr>
          <p:cNvPr id="3" name="sample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TextInMotion-VideoSample-1080p.mp4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yt1s.com_-_THE_SONG_360p.mp4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ושוקו.mp4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